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Annual STEAM Night at SRE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144565"/>
            <a:ext cx="3312367" cy="3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4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8" y="1394927"/>
            <a:ext cx="5467739" cy="41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15" y="1408922"/>
            <a:ext cx="5187821" cy="38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8" y="1054359"/>
            <a:ext cx="5570375" cy="41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0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1366935"/>
            <a:ext cx="5234473" cy="39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1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47" y="1219978"/>
            <a:ext cx="5887616" cy="44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51" y="1502229"/>
            <a:ext cx="5296677" cy="39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88" y="1320282"/>
            <a:ext cx="5346441" cy="40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69" y="1240971"/>
            <a:ext cx="5822303" cy="43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5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8" y="1110342"/>
            <a:ext cx="5924939" cy="44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1147665"/>
            <a:ext cx="6133322" cy="45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5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3" y="1453243"/>
            <a:ext cx="6428792" cy="39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7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1" y="1082350"/>
            <a:ext cx="6326155" cy="47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15" y="1250302"/>
            <a:ext cx="5856515" cy="43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4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9" y="1063690"/>
            <a:ext cx="6077338" cy="45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41" y="1156997"/>
            <a:ext cx="6064896" cy="45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4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3" y="1147665"/>
            <a:ext cx="6021356" cy="45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1" y="1203649"/>
            <a:ext cx="5844074" cy="43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1422917"/>
            <a:ext cx="5309119" cy="39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6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1st Annual STEAM Night at SRE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Doreen Burke</dc:creator>
  <cp:lastModifiedBy>Doreen Burke</cp:lastModifiedBy>
  <cp:revision>2</cp:revision>
  <dcterms:created xsi:type="dcterms:W3CDTF">2016-02-24T19:23:24Z</dcterms:created>
  <dcterms:modified xsi:type="dcterms:W3CDTF">2016-02-25T18:37:35Z</dcterms:modified>
</cp:coreProperties>
</file>